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737507" cy="581000"/>
          </a:xfrm>
        </p:spPr>
        <p:txBody>
          <a:bodyPr>
            <a:normAutofit fontScale="92500" lnSpcReduction="20000"/>
          </a:bodyPr>
          <a:lstStyle/>
          <a:p>
            <a:r>
              <a:rPr lang="es-E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</a:t>
            </a:r>
          </a:p>
          <a:p>
            <a:r>
              <a:rPr lang="es-E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LORENA CASTAÑO MENESES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6629400" cy="1219201"/>
          </a:xfrm>
        </p:spPr>
        <p:txBody>
          <a:bodyPr/>
          <a:lstStyle/>
          <a:p>
            <a:r>
              <a:rPr lang="es-ES" sz="4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HERRAMIENTAS DEL SISTEMA</a:t>
            </a:r>
            <a:endParaRPr lang="es-ES" sz="4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DESFRAGMENTAR DISCO:</a:t>
            </a:r>
            <a:endParaRPr lang="es-ES" sz="4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 t="18232" r="26519" b="17434"/>
          <a:stretch/>
        </p:blipFill>
        <p:spPr bwMode="auto">
          <a:xfrm>
            <a:off x="189039" y="1844824"/>
            <a:ext cx="4365523" cy="33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9" t="16633" r="26546" b="16633"/>
          <a:stretch/>
        </p:blipFill>
        <p:spPr bwMode="auto">
          <a:xfrm>
            <a:off x="4656983" y="2924944"/>
            <a:ext cx="4365523" cy="33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LIBERADOR DE ESPACIO: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36476" r="38384" b="41605"/>
          <a:stretch/>
        </p:blipFill>
        <p:spPr bwMode="auto">
          <a:xfrm>
            <a:off x="251520" y="1844824"/>
            <a:ext cx="43924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5" t="37291" r="36000" b="42292"/>
          <a:stretch/>
        </p:blipFill>
        <p:spPr bwMode="auto">
          <a:xfrm>
            <a:off x="323528" y="4133853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13408" r="64004" b="25907"/>
          <a:stretch/>
        </p:blipFill>
        <p:spPr bwMode="auto">
          <a:xfrm>
            <a:off x="4932040" y="1844824"/>
            <a:ext cx="3687096" cy="443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RESTAURAR EL SISTEMA: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 t="19181" r="28214" b="20629"/>
          <a:stretch/>
        </p:blipFill>
        <p:spPr bwMode="auto">
          <a:xfrm>
            <a:off x="251521" y="1700808"/>
            <a:ext cx="41313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t="19421" r="28889" b="19289"/>
          <a:stretch/>
        </p:blipFill>
        <p:spPr bwMode="auto">
          <a:xfrm>
            <a:off x="4427984" y="2647176"/>
            <a:ext cx="45180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COMPROBACION DE ERRORES: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4" t="9597" r="28145" b="24113"/>
          <a:stretch/>
        </p:blipFill>
        <p:spPr bwMode="auto">
          <a:xfrm>
            <a:off x="467544" y="1794152"/>
            <a:ext cx="3319304" cy="45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41532" r="23777" b="29740"/>
          <a:stretch/>
        </p:blipFill>
        <p:spPr bwMode="auto">
          <a:xfrm>
            <a:off x="4067944" y="2780928"/>
            <a:ext cx="4916550" cy="209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PROGRAMAR </a:t>
            </a:r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TAREA: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 t="10585" r="15730" b="14819"/>
          <a:stretch/>
        </p:blipFill>
        <p:spPr bwMode="auto">
          <a:xfrm>
            <a:off x="323528" y="1844824"/>
            <a:ext cx="4104456" cy="38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t="16029" r="19601" b="20262"/>
          <a:stretch/>
        </p:blipFill>
        <p:spPr bwMode="auto">
          <a:xfrm>
            <a:off x="4572000" y="1844824"/>
            <a:ext cx="4098357" cy="380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795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FORMATEAR DISCO: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5" t="18603" r="37241" b="20361"/>
          <a:stretch/>
        </p:blipFill>
        <p:spPr bwMode="auto">
          <a:xfrm>
            <a:off x="1043608" y="1731580"/>
            <a:ext cx="2748443" cy="48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2" t="13004" r="37021" b="20867"/>
          <a:stretch/>
        </p:blipFill>
        <p:spPr bwMode="auto">
          <a:xfrm>
            <a:off x="5076056" y="1772816"/>
            <a:ext cx="3510116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44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ticario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30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Boticario</vt:lpstr>
      <vt:lpstr>HERRAMIENTAS DEL SISTEMA</vt:lpstr>
      <vt:lpstr>DESFRAGMENTAR DISCO:</vt:lpstr>
      <vt:lpstr>LIBERADOR DE ESPACIO:</vt:lpstr>
      <vt:lpstr>RESTAURAR EL SISTEMA:</vt:lpstr>
      <vt:lpstr>COMPROBACION DE ERRORES:</vt:lpstr>
      <vt:lpstr>PROGRAMAR TAREA:</vt:lpstr>
      <vt:lpstr>FORMATEAR DISCO: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DEL SISTEMA</dc:title>
  <dc:creator>fernando</dc:creator>
  <cp:lastModifiedBy>fernando</cp:lastModifiedBy>
  <cp:revision>8</cp:revision>
  <dcterms:created xsi:type="dcterms:W3CDTF">2015-04-25T17:10:02Z</dcterms:created>
  <dcterms:modified xsi:type="dcterms:W3CDTF">2015-04-25T17:44:35Z</dcterms:modified>
</cp:coreProperties>
</file>