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5" r:id="rId9"/>
    <p:sldId id="26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2/2/2015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2/2/2015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2/2/2015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2/2/2015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2/2/2015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54955" y="1520184"/>
            <a:ext cx="8825658" cy="2677648"/>
          </a:xfrm>
        </p:spPr>
        <p:txBody>
          <a:bodyPr/>
          <a:lstStyle/>
          <a:p>
            <a:r>
              <a:rPr lang="es-ES" dirty="0" smtClean="0"/>
              <a:t>El estilo de vida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4955" y="4442529"/>
            <a:ext cx="8825658" cy="1430237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Lorena castaño Meneses</a:t>
            </a:r>
          </a:p>
          <a:p>
            <a:r>
              <a:rPr lang="es-ES" dirty="0" smtClean="0"/>
              <a:t>Genny usuga</a:t>
            </a:r>
          </a:p>
          <a:p>
            <a:r>
              <a:rPr lang="es-ES" dirty="0" smtClean="0"/>
              <a:t>Decimo</a:t>
            </a:r>
          </a:p>
          <a:p>
            <a:r>
              <a:rPr lang="es-ES" dirty="0" smtClean="0"/>
              <a:t>2015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97535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025588" y="3334871"/>
            <a:ext cx="7422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GRACIAS…</a:t>
            </a:r>
            <a:endParaRPr lang="es-ES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883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complexión y el peso son un aspecto vital para la salud, aquí podrás saber si tu estilo de vida es saludable, si es activa o inactiva.</a:t>
            </a:r>
          </a:p>
          <a:p>
            <a:pPr marL="363538" indent="0" algn="just">
              <a:buNone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Queremos que lleves un “estilo de vida” saludable, activo y que cuides el estado de tu salud.</a:t>
            </a:r>
          </a:p>
          <a:p>
            <a:pPr marL="363538" indent="0" algn="just">
              <a:buNone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Mantenerte activo te conservara sano y te hará sentirte bien.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749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Publico dirigido: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Esto va dirigido a todas las personas que se interesan por su salud y quieren llevar un estilo de vida saludable.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51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Temas: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 estilo de vida activo.</a:t>
            </a:r>
          </a:p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Salud y ejercicio.</a:t>
            </a:r>
          </a:p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Peso y estatura.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296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Estilo de vida activo: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3538"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 grado de actividad depende de su modo de vida y de lo que hace.</a:t>
            </a:r>
          </a:p>
          <a:p>
            <a:pPr marL="363538"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 su trabajo requiere de estar de pie o ir y venir la mayor parte del tiempo o bien levantar, mover y cargar objetos entonces su modo de vida es activo.</a:t>
            </a:r>
          </a:p>
          <a:p>
            <a:pPr marL="363538"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Pero, si va en un auto al trabajo , a la esquina, todo el día esta sentado y al regresar a casa ve la televisión o se instala frente al computador, quiere decir que su estilo de vida es inactivo, por lo que correrá el riesgo de sufrir de sobre peso u otras enfermedades.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919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Salud y ejercicio: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ejercicio físico rutinario beneficia a la saluden muchos sentidos: reduce el riesgo de trastornos cardiovasculares y de osteoporosis, ayuda a controlar el peso, mejora la flexibilidad, reduce el estrés, y en resumen, mejora su calidad vida.</a:t>
            </a:r>
          </a:p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Caminar a buen paso 30 minutos cada día reduce por los menos 30% el riesgo de trastornos cardiovasculares y diabetes.</a:t>
            </a:r>
          </a:p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 usted no quiere iniciar un programa de ejercicios, puede incrementar su grado de actividad física con ligeras modificaciones en su vida diaria; use las escaleras y no el ascensor, estacione el automóvil lejos del sitio al cual se dirige y de un paso después de comer.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462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105152" cy="706964"/>
          </a:xfrm>
        </p:spPr>
        <p:txBody>
          <a:bodyPr/>
          <a:lstStyle/>
          <a:p>
            <a:r>
              <a:rPr lang="es-ES" dirty="0" smtClean="0"/>
              <a:t>Pesa lo que corresponde a su estatura: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índice de masa corporal (IMC) es el cociente entre el peso y la estatura. </a:t>
            </a:r>
          </a:p>
          <a:p>
            <a:pPr marL="363538" indent="0" algn="just">
              <a:buNone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 este cuadro están los datos que le permitirán saber si su peso corresponde a su estatura.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077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409238" cy="708025"/>
          </a:xfrm>
        </p:spPr>
        <p:txBody>
          <a:bodyPr/>
          <a:lstStyle/>
          <a:p>
            <a:r>
              <a:rPr lang="es-ES" dirty="0" smtClean="0">
                <a:solidFill>
                  <a:schemeClr val="accent6">
                    <a:lumMod val="50000"/>
                  </a:schemeClr>
                </a:solidFill>
              </a:rPr>
              <a:t>TABULARIO DEL INDICE DE MASA CORPORAL:</a:t>
            </a:r>
            <a:endParaRPr lang="es-ES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963" y="708025"/>
            <a:ext cx="9921099" cy="5650099"/>
          </a:xfrm>
        </p:spPr>
      </p:pic>
    </p:spTree>
    <p:extLst>
      <p:ext uri="{BB962C8B-B14F-4D97-AF65-F5344CB8AC3E}">
        <p14:creationId xmlns:p14="http://schemas.microsoft.com/office/powerpoint/2010/main" val="3514696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4" y="2764865"/>
            <a:ext cx="8825659" cy="3416300"/>
          </a:xfrm>
        </p:spPr>
        <p:txBody>
          <a:bodyPr/>
          <a:lstStyle/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 tu trabajo consta de estar de pie, de ir y venir constantemente, significa que llevas un estilo de vida activo.</a:t>
            </a:r>
          </a:p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 eres de esas personas que les encanta la actividad física puedes reducir riesgos como trastornos cardiovasculares, sobrepeso y diabetes.</a:t>
            </a:r>
          </a:p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personas de estatura baja con un peso alto pueden sufrir de sobrepeso u obesidad.</a:t>
            </a:r>
          </a:p>
          <a:p>
            <a:pPr marL="0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87374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43</TotalTime>
  <Words>467</Words>
  <Application>Microsoft Office PowerPoint</Application>
  <PresentationFormat>Panorámica</PresentationFormat>
  <Paragraphs>32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Sala de reuniones Ion</vt:lpstr>
      <vt:lpstr>El estilo de vida</vt:lpstr>
      <vt:lpstr>Introducción:</vt:lpstr>
      <vt:lpstr>Publico dirigido:</vt:lpstr>
      <vt:lpstr>Temas:</vt:lpstr>
      <vt:lpstr>Estilo de vida activo:</vt:lpstr>
      <vt:lpstr>Salud y ejercicio:</vt:lpstr>
      <vt:lpstr>Pesa lo que corresponde a su estatura:</vt:lpstr>
      <vt:lpstr>TABULARIO DEL INDICE DE MASA CORPORAL:</vt:lpstr>
      <vt:lpstr>Conclusiones: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estilo de vida</dc:title>
  <dc:creator>oblatas15</dc:creator>
  <cp:lastModifiedBy>oblatas15</cp:lastModifiedBy>
  <cp:revision>15</cp:revision>
  <dcterms:created xsi:type="dcterms:W3CDTF">2015-02-02T12:37:12Z</dcterms:created>
  <dcterms:modified xsi:type="dcterms:W3CDTF">2015-02-02T13:21:07Z</dcterms:modified>
</cp:coreProperties>
</file>