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19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49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12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05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38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28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92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40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111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55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76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2C849-64BA-4A2D-A767-B0F84981A5D2}" type="datetimeFigureOut">
              <a:rPr lang="es-ES" smtClean="0"/>
              <a:t>02/02/2015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7A5A7-030E-4062-A985-A4C75003FA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617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EJEMPLOS DE LOS FORMATOS DE IMAGEN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POR:</a:t>
            </a: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LORENA CASTAÑO MENESES</a:t>
            </a: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GENNY UDUGA </a:t>
            </a: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DECIMO</a:t>
            </a:r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6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BMP: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2856"/>
            <a:ext cx="7851770" cy="3056582"/>
          </a:xfrm>
        </p:spPr>
      </p:pic>
    </p:spTree>
    <p:extLst>
      <p:ext uri="{BB962C8B-B14F-4D97-AF65-F5344CB8AC3E}">
        <p14:creationId xmlns:p14="http://schemas.microsoft.com/office/powerpoint/2010/main" val="2397660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GIF: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16832"/>
            <a:ext cx="5529341" cy="3723842"/>
          </a:xfrm>
        </p:spPr>
      </p:pic>
    </p:spTree>
    <p:extLst>
      <p:ext uri="{BB962C8B-B14F-4D97-AF65-F5344CB8AC3E}">
        <p14:creationId xmlns:p14="http://schemas.microsoft.com/office/powerpoint/2010/main" val="21997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JPG: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28800"/>
            <a:ext cx="6397299" cy="3885765"/>
          </a:xfrm>
        </p:spPr>
      </p:pic>
    </p:spTree>
    <p:extLst>
      <p:ext uri="{BB962C8B-B14F-4D97-AF65-F5344CB8AC3E}">
        <p14:creationId xmlns:p14="http://schemas.microsoft.com/office/powerpoint/2010/main" val="368048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TIFF: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268760"/>
            <a:ext cx="3812058" cy="5061654"/>
          </a:xfrm>
        </p:spPr>
      </p:pic>
    </p:spTree>
    <p:extLst>
      <p:ext uri="{BB962C8B-B14F-4D97-AF65-F5344CB8AC3E}">
        <p14:creationId xmlns:p14="http://schemas.microsoft.com/office/powerpoint/2010/main" val="2480530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PNG: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60848"/>
            <a:ext cx="7620000" cy="3556000"/>
          </a:xfrm>
        </p:spPr>
      </p:pic>
    </p:spTree>
    <p:extLst>
      <p:ext uri="{BB962C8B-B14F-4D97-AF65-F5344CB8AC3E}">
        <p14:creationId xmlns:p14="http://schemas.microsoft.com/office/powerpoint/2010/main" val="1298425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</Words>
  <Application>Microsoft Office PowerPoint</Application>
  <PresentationFormat>Presentación en pantalla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EJEMPLOS DE LOS FORMATOS DE IMAGEN</vt:lpstr>
      <vt:lpstr>BMP:</vt:lpstr>
      <vt:lpstr>GIF:</vt:lpstr>
      <vt:lpstr>JPG:</vt:lpstr>
      <vt:lpstr>TIFF:</vt:lpstr>
      <vt:lpstr>PNG: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EJEMPLOS DE LOS FORMATOS DE IMAGEN</dc:title>
  <dc:creator>fernando</dc:creator>
  <cp:lastModifiedBy>fernando</cp:lastModifiedBy>
  <cp:revision>2</cp:revision>
  <dcterms:created xsi:type="dcterms:W3CDTF">2015-02-02T22:44:45Z</dcterms:created>
  <dcterms:modified xsi:type="dcterms:W3CDTF">2015-02-02T23:19:45Z</dcterms:modified>
</cp:coreProperties>
</file>